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 advocates in </a:t>
            </a:r>
            <a:r>
              <a:rPr lang="en-US" dirty="0" err="1"/>
              <a:t>florida</a:t>
            </a:r>
            <a:endParaRPr lang="en-US" dirty="0"/>
          </a:p>
          <a:p>
            <a:r>
              <a:rPr lang="en-US" dirty="0"/>
              <a:t>Last updated 05/14/2020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2"/>
            <a:r>
              <a:rPr lang="en-US" dirty="0"/>
              <a:t>Keyloggers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18252-A51C-4063-AD2A-DBF3AC717D53}"/>
              </a:ext>
            </a:extLst>
          </p:cNvPr>
          <p:cNvSpPr txBox="1"/>
          <p:nvPr/>
        </p:nvSpPr>
        <p:spPr>
          <a:xfrm>
            <a:off x="2317072" y="6150702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 = Florida Statutes section</a:t>
            </a:r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7587</TotalTime>
  <Words>3021</Words>
  <Application>Microsoft Office PowerPoint</Application>
  <PresentationFormat>Widescreen</PresentationFormat>
  <Paragraphs>374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401</cp:revision>
  <dcterms:created xsi:type="dcterms:W3CDTF">2020-04-30T21:31:51Z</dcterms:created>
  <dcterms:modified xsi:type="dcterms:W3CDTF">2020-05-17T17:48:44Z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